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9E41C29-F6B8-7544-A425-92096BF1F574}" v="8" dt="2024-01-29T00:00:06.70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/>
    <p:restoredTop sz="96327"/>
  </p:normalViewPr>
  <p:slideViewPr>
    <p:cSldViewPr snapToGrid="0">
      <p:cViewPr varScale="1">
        <p:scale>
          <a:sx n="123" d="100"/>
          <a:sy n="123" d="100"/>
        </p:scale>
        <p:origin x="98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younghee Min" userId="f681a725-385e-4c4e-be43-fb4c0338532a" providerId="ADAL" clId="{59E41C29-F6B8-7544-A425-92096BF1F574}"/>
    <pc:docChg chg="undo custSel delSld modSld">
      <pc:chgData name="Kyounghee Min" userId="f681a725-385e-4c4e-be43-fb4c0338532a" providerId="ADAL" clId="{59E41C29-F6B8-7544-A425-92096BF1F574}" dt="2024-02-03T03:21:06.288" v="102" actId="20577"/>
      <pc:docMkLst>
        <pc:docMk/>
      </pc:docMkLst>
      <pc:sldChg chg="del">
        <pc:chgData name="Kyounghee Min" userId="f681a725-385e-4c4e-be43-fb4c0338532a" providerId="ADAL" clId="{59E41C29-F6B8-7544-A425-92096BF1F574}" dt="2024-01-24T05:07:13.240" v="0" actId="2696"/>
        <pc:sldMkLst>
          <pc:docMk/>
          <pc:sldMk cId="2548279446" sldId="256"/>
        </pc:sldMkLst>
      </pc:sldChg>
      <pc:sldChg chg="addSp delSp modSp mod">
        <pc:chgData name="Kyounghee Min" userId="f681a725-385e-4c4e-be43-fb4c0338532a" providerId="ADAL" clId="{59E41C29-F6B8-7544-A425-92096BF1F574}" dt="2024-02-03T03:21:06.288" v="102" actId="20577"/>
        <pc:sldMkLst>
          <pc:docMk/>
          <pc:sldMk cId="1745838275" sldId="257"/>
        </pc:sldMkLst>
        <pc:spChg chg="mod">
          <ac:chgData name="Kyounghee Min" userId="f681a725-385e-4c4e-be43-fb4c0338532a" providerId="ADAL" clId="{59E41C29-F6B8-7544-A425-92096BF1F574}" dt="2024-01-29T00:01:14.554" v="95" actId="1038"/>
          <ac:spMkLst>
            <pc:docMk/>
            <pc:sldMk cId="1745838275" sldId="257"/>
            <ac:spMk id="5" creationId="{6DF8BCD8-561B-15E3-2E43-4A47FD9FEC1A}"/>
          </ac:spMkLst>
        </pc:spChg>
        <pc:spChg chg="mod">
          <ac:chgData name="Kyounghee Min" userId="f681a725-385e-4c4e-be43-fb4c0338532a" providerId="ADAL" clId="{59E41C29-F6B8-7544-A425-92096BF1F574}" dt="2024-01-29T00:01:14.554" v="95" actId="1038"/>
          <ac:spMkLst>
            <pc:docMk/>
            <pc:sldMk cId="1745838275" sldId="257"/>
            <ac:spMk id="7" creationId="{72A24404-7729-30AB-8A56-006B3AE57C4D}"/>
          </ac:spMkLst>
        </pc:spChg>
        <pc:spChg chg="mod">
          <ac:chgData name="Kyounghee Min" userId="f681a725-385e-4c4e-be43-fb4c0338532a" providerId="ADAL" clId="{59E41C29-F6B8-7544-A425-92096BF1F574}" dt="2024-01-29T00:01:14.554" v="95" actId="1038"/>
          <ac:spMkLst>
            <pc:docMk/>
            <pc:sldMk cId="1745838275" sldId="257"/>
            <ac:spMk id="8" creationId="{2A7B652C-3F89-09D3-63B9-4077DD9021D9}"/>
          </ac:spMkLst>
        </pc:spChg>
        <pc:spChg chg="mod">
          <ac:chgData name="Kyounghee Min" userId="f681a725-385e-4c4e-be43-fb4c0338532a" providerId="ADAL" clId="{59E41C29-F6B8-7544-A425-92096BF1F574}" dt="2024-01-29T00:01:14.554" v="95" actId="1038"/>
          <ac:spMkLst>
            <pc:docMk/>
            <pc:sldMk cId="1745838275" sldId="257"/>
            <ac:spMk id="9" creationId="{8B227127-7D1F-7680-091F-95FF9E4C56E5}"/>
          </ac:spMkLst>
        </pc:spChg>
        <pc:spChg chg="mod">
          <ac:chgData name="Kyounghee Min" userId="f681a725-385e-4c4e-be43-fb4c0338532a" providerId="ADAL" clId="{59E41C29-F6B8-7544-A425-92096BF1F574}" dt="2024-01-29T00:01:14.554" v="95" actId="1038"/>
          <ac:spMkLst>
            <pc:docMk/>
            <pc:sldMk cId="1745838275" sldId="257"/>
            <ac:spMk id="10" creationId="{89C6FFBA-1525-EEEF-FCB5-128538A1ECCA}"/>
          </ac:spMkLst>
        </pc:spChg>
        <pc:spChg chg="mod">
          <ac:chgData name="Kyounghee Min" userId="f681a725-385e-4c4e-be43-fb4c0338532a" providerId="ADAL" clId="{59E41C29-F6B8-7544-A425-92096BF1F574}" dt="2024-01-29T00:01:14.554" v="95" actId="1038"/>
          <ac:spMkLst>
            <pc:docMk/>
            <pc:sldMk cId="1745838275" sldId="257"/>
            <ac:spMk id="11" creationId="{15DF0680-902F-3C02-D50E-6A8AC3EB05D0}"/>
          </ac:spMkLst>
        </pc:spChg>
        <pc:spChg chg="mod">
          <ac:chgData name="Kyounghee Min" userId="f681a725-385e-4c4e-be43-fb4c0338532a" providerId="ADAL" clId="{59E41C29-F6B8-7544-A425-92096BF1F574}" dt="2024-01-29T00:01:14.554" v="95" actId="1038"/>
          <ac:spMkLst>
            <pc:docMk/>
            <pc:sldMk cId="1745838275" sldId="257"/>
            <ac:spMk id="12" creationId="{B941FD39-95B6-36DE-5EA2-30A8205A94B0}"/>
          </ac:spMkLst>
        </pc:spChg>
        <pc:spChg chg="mod">
          <ac:chgData name="Kyounghee Min" userId="f681a725-385e-4c4e-be43-fb4c0338532a" providerId="ADAL" clId="{59E41C29-F6B8-7544-A425-92096BF1F574}" dt="2024-01-29T00:01:14.554" v="95" actId="1038"/>
          <ac:spMkLst>
            <pc:docMk/>
            <pc:sldMk cId="1745838275" sldId="257"/>
            <ac:spMk id="13" creationId="{FD03E0C4-7836-994E-07DC-B29A5B597B0B}"/>
          </ac:spMkLst>
        </pc:spChg>
        <pc:spChg chg="mod">
          <ac:chgData name="Kyounghee Min" userId="f681a725-385e-4c4e-be43-fb4c0338532a" providerId="ADAL" clId="{59E41C29-F6B8-7544-A425-92096BF1F574}" dt="2024-01-29T00:01:14.554" v="95" actId="1038"/>
          <ac:spMkLst>
            <pc:docMk/>
            <pc:sldMk cId="1745838275" sldId="257"/>
            <ac:spMk id="14" creationId="{1E67DB50-5AA3-7612-F1D9-A5DF357E3A1F}"/>
          </ac:spMkLst>
        </pc:spChg>
        <pc:spChg chg="mod">
          <ac:chgData name="Kyounghee Min" userId="f681a725-385e-4c4e-be43-fb4c0338532a" providerId="ADAL" clId="{59E41C29-F6B8-7544-A425-92096BF1F574}" dt="2024-01-29T00:01:14.554" v="95" actId="1038"/>
          <ac:spMkLst>
            <pc:docMk/>
            <pc:sldMk cId="1745838275" sldId="257"/>
            <ac:spMk id="15" creationId="{A407A792-3349-986F-D88B-7F33EBF35056}"/>
          </ac:spMkLst>
        </pc:spChg>
        <pc:spChg chg="mod">
          <ac:chgData name="Kyounghee Min" userId="f681a725-385e-4c4e-be43-fb4c0338532a" providerId="ADAL" clId="{59E41C29-F6B8-7544-A425-92096BF1F574}" dt="2024-01-29T00:01:14.554" v="95" actId="1038"/>
          <ac:spMkLst>
            <pc:docMk/>
            <pc:sldMk cId="1745838275" sldId="257"/>
            <ac:spMk id="17" creationId="{D5360C1A-C92E-B6EF-18A6-1E0D5E555EFD}"/>
          </ac:spMkLst>
        </pc:spChg>
        <pc:spChg chg="mod">
          <ac:chgData name="Kyounghee Min" userId="f681a725-385e-4c4e-be43-fb4c0338532a" providerId="ADAL" clId="{59E41C29-F6B8-7544-A425-92096BF1F574}" dt="2024-01-29T00:02:32.223" v="96" actId="207"/>
          <ac:spMkLst>
            <pc:docMk/>
            <pc:sldMk cId="1745838275" sldId="257"/>
            <ac:spMk id="18" creationId="{994525DB-673E-238A-FEBF-299FE0C3322B}"/>
          </ac:spMkLst>
        </pc:spChg>
        <pc:spChg chg="mod">
          <ac:chgData name="Kyounghee Min" userId="f681a725-385e-4c4e-be43-fb4c0338532a" providerId="ADAL" clId="{59E41C29-F6B8-7544-A425-92096BF1F574}" dt="2024-01-29T00:02:32.223" v="96" actId="207"/>
          <ac:spMkLst>
            <pc:docMk/>
            <pc:sldMk cId="1745838275" sldId="257"/>
            <ac:spMk id="19" creationId="{E980E146-D66D-08EF-76DB-8432546BDEA7}"/>
          </ac:spMkLst>
        </pc:spChg>
        <pc:spChg chg="mod">
          <ac:chgData name="Kyounghee Min" userId="f681a725-385e-4c4e-be43-fb4c0338532a" providerId="ADAL" clId="{59E41C29-F6B8-7544-A425-92096BF1F574}" dt="2024-01-29T00:02:32.223" v="96" actId="207"/>
          <ac:spMkLst>
            <pc:docMk/>
            <pc:sldMk cId="1745838275" sldId="257"/>
            <ac:spMk id="20" creationId="{E6074323-60CB-0064-4509-5D393AFEB7DD}"/>
          </ac:spMkLst>
        </pc:spChg>
        <pc:spChg chg="mod">
          <ac:chgData name="Kyounghee Min" userId="f681a725-385e-4c4e-be43-fb4c0338532a" providerId="ADAL" clId="{59E41C29-F6B8-7544-A425-92096BF1F574}" dt="2024-02-03T03:21:06.288" v="102" actId="20577"/>
          <ac:spMkLst>
            <pc:docMk/>
            <pc:sldMk cId="1745838275" sldId="257"/>
            <ac:spMk id="21" creationId="{6C24C193-0208-2451-55F8-3D30349509DB}"/>
          </ac:spMkLst>
        </pc:spChg>
        <pc:spChg chg="mod">
          <ac:chgData name="Kyounghee Min" userId="f681a725-385e-4c4e-be43-fb4c0338532a" providerId="ADAL" clId="{59E41C29-F6B8-7544-A425-92096BF1F574}" dt="2024-01-28T23:57:09.681" v="3"/>
          <ac:spMkLst>
            <pc:docMk/>
            <pc:sldMk cId="1745838275" sldId="257"/>
            <ac:spMk id="30" creationId="{5BF7FF03-4F7E-4D21-9129-B22768CD7EDC}"/>
          </ac:spMkLst>
        </pc:spChg>
        <pc:spChg chg="mod">
          <ac:chgData name="Kyounghee Min" userId="f681a725-385e-4c4e-be43-fb4c0338532a" providerId="ADAL" clId="{59E41C29-F6B8-7544-A425-92096BF1F574}" dt="2024-01-28T23:57:09.681" v="3"/>
          <ac:spMkLst>
            <pc:docMk/>
            <pc:sldMk cId="1745838275" sldId="257"/>
            <ac:spMk id="31" creationId="{B5761D07-B1EE-04D9-FE8F-929FCFA72222}"/>
          </ac:spMkLst>
        </pc:spChg>
        <pc:spChg chg="mod">
          <ac:chgData name="Kyounghee Min" userId="f681a725-385e-4c4e-be43-fb4c0338532a" providerId="ADAL" clId="{59E41C29-F6B8-7544-A425-92096BF1F574}" dt="2024-01-28T23:57:09.681" v="3"/>
          <ac:spMkLst>
            <pc:docMk/>
            <pc:sldMk cId="1745838275" sldId="257"/>
            <ac:spMk id="32" creationId="{81FA0430-1E54-23FA-3DBA-8FA939758C24}"/>
          </ac:spMkLst>
        </pc:spChg>
        <pc:spChg chg="mod">
          <ac:chgData name="Kyounghee Min" userId="f681a725-385e-4c4e-be43-fb4c0338532a" providerId="ADAL" clId="{59E41C29-F6B8-7544-A425-92096BF1F574}" dt="2024-01-28T23:57:09.681" v="3"/>
          <ac:spMkLst>
            <pc:docMk/>
            <pc:sldMk cId="1745838275" sldId="257"/>
            <ac:spMk id="33" creationId="{6F25F917-AF20-5312-9DD2-78C937F25F07}"/>
          </ac:spMkLst>
        </pc:spChg>
        <pc:spChg chg="mod">
          <ac:chgData name="Kyounghee Min" userId="f681a725-385e-4c4e-be43-fb4c0338532a" providerId="ADAL" clId="{59E41C29-F6B8-7544-A425-92096BF1F574}" dt="2024-01-28T23:57:09.681" v="3"/>
          <ac:spMkLst>
            <pc:docMk/>
            <pc:sldMk cId="1745838275" sldId="257"/>
            <ac:spMk id="34" creationId="{2CAD8CDB-D652-7213-6B41-A99E51E6498C}"/>
          </ac:spMkLst>
        </pc:spChg>
        <pc:spChg chg="mod">
          <ac:chgData name="Kyounghee Min" userId="f681a725-385e-4c4e-be43-fb4c0338532a" providerId="ADAL" clId="{59E41C29-F6B8-7544-A425-92096BF1F574}" dt="2024-01-28T23:57:09.681" v="3"/>
          <ac:spMkLst>
            <pc:docMk/>
            <pc:sldMk cId="1745838275" sldId="257"/>
            <ac:spMk id="35" creationId="{DAB13D5E-125B-CC37-D510-89B8755F6E7B}"/>
          </ac:spMkLst>
        </pc:spChg>
        <pc:spChg chg="mod">
          <ac:chgData name="Kyounghee Min" userId="f681a725-385e-4c4e-be43-fb4c0338532a" providerId="ADAL" clId="{59E41C29-F6B8-7544-A425-92096BF1F574}" dt="2024-01-28T23:57:09.681" v="3"/>
          <ac:spMkLst>
            <pc:docMk/>
            <pc:sldMk cId="1745838275" sldId="257"/>
            <ac:spMk id="36" creationId="{30785F00-9422-2576-79AC-D45855298E82}"/>
          </ac:spMkLst>
        </pc:spChg>
        <pc:spChg chg="mod">
          <ac:chgData name="Kyounghee Min" userId="f681a725-385e-4c4e-be43-fb4c0338532a" providerId="ADAL" clId="{59E41C29-F6B8-7544-A425-92096BF1F574}" dt="2024-01-28T23:57:09.681" v="3"/>
          <ac:spMkLst>
            <pc:docMk/>
            <pc:sldMk cId="1745838275" sldId="257"/>
            <ac:spMk id="38" creationId="{215C1D8E-F9AB-7015-AB58-32EAD3272CBE}"/>
          </ac:spMkLst>
        </pc:spChg>
        <pc:spChg chg="mod">
          <ac:chgData name="Kyounghee Min" userId="f681a725-385e-4c4e-be43-fb4c0338532a" providerId="ADAL" clId="{59E41C29-F6B8-7544-A425-92096BF1F574}" dt="2024-01-28T23:57:09.681" v="3"/>
          <ac:spMkLst>
            <pc:docMk/>
            <pc:sldMk cId="1745838275" sldId="257"/>
            <ac:spMk id="40" creationId="{C10E4813-EF37-C796-B6D1-2DE6CEFA712C}"/>
          </ac:spMkLst>
        </pc:spChg>
        <pc:spChg chg="mod">
          <ac:chgData name="Kyounghee Min" userId="f681a725-385e-4c4e-be43-fb4c0338532a" providerId="ADAL" clId="{59E41C29-F6B8-7544-A425-92096BF1F574}" dt="2024-01-28T23:57:09.681" v="3"/>
          <ac:spMkLst>
            <pc:docMk/>
            <pc:sldMk cId="1745838275" sldId="257"/>
            <ac:spMk id="41" creationId="{CC0F4DF2-FF55-6176-E084-CC9700155DB1}"/>
          </ac:spMkLst>
        </pc:spChg>
        <pc:spChg chg="mod">
          <ac:chgData name="Kyounghee Min" userId="f681a725-385e-4c4e-be43-fb4c0338532a" providerId="ADAL" clId="{59E41C29-F6B8-7544-A425-92096BF1F574}" dt="2024-01-28T23:57:19.526" v="6"/>
          <ac:spMkLst>
            <pc:docMk/>
            <pc:sldMk cId="1745838275" sldId="257"/>
            <ac:spMk id="54" creationId="{000DB5FE-1A4A-071B-A01B-F0B982C69B70}"/>
          </ac:spMkLst>
        </pc:spChg>
        <pc:spChg chg="mod">
          <ac:chgData name="Kyounghee Min" userId="f681a725-385e-4c4e-be43-fb4c0338532a" providerId="ADAL" clId="{59E41C29-F6B8-7544-A425-92096BF1F574}" dt="2024-01-28T23:57:19.526" v="6"/>
          <ac:spMkLst>
            <pc:docMk/>
            <pc:sldMk cId="1745838275" sldId="257"/>
            <ac:spMk id="55" creationId="{DB00510B-50FE-654F-FA41-76E805D4041F}"/>
          </ac:spMkLst>
        </pc:spChg>
        <pc:spChg chg="mod">
          <ac:chgData name="Kyounghee Min" userId="f681a725-385e-4c4e-be43-fb4c0338532a" providerId="ADAL" clId="{59E41C29-F6B8-7544-A425-92096BF1F574}" dt="2024-01-28T23:57:19.526" v="6"/>
          <ac:spMkLst>
            <pc:docMk/>
            <pc:sldMk cId="1745838275" sldId="257"/>
            <ac:spMk id="56" creationId="{5E306BA8-BE6C-8E2B-C201-28F4CF2E4DC2}"/>
          </ac:spMkLst>
        </pc:spChg>
        <pc:spChg chg="mod">
          <ac:chgData name="Kyounghee Min" userId="f681a725-385e-4c4e-be43-fb4c0338532a" providerId="ADAL" clId="{59E41C29-F6B8-7544-A425-92096BF1F574}" dt="2024-01-28T23:57:19.526" v="6"/>
          <ac:spMkLst>
            <pc:docMk/>
            <pc:sldMk cId="1745838275" sldId="257"/>
            <ac:spMk id="57" creationId="{E10CBCBC-AB8A-4C86-02A6-82805D9EA31D}"/>
          </ac:spMkLst>
        </pc:spChg>
        <pc:spChg chg="mod">
          <ac:chgData name="Kyounghee Min" userId="f681a725-385e-4c4e-be43-fb4c0338532a" providerId="ADAL" clId="{59E41C29-F6B8-7544-A425-92096BF1F574}" dt="2024-01-28T23:57:19.526" v="6"/>
          <ac:spMkLst>
            <pc:docMk/>
            <pc:sldMk cId="1745838275" sldId="257"/>
            <ac:spMk id="58" creationId="{1DF164F3-5D2E-7E73-D3A6-39F10647D33C}"/>
          </ac:spMkLst>
        </pc:spChg>
        <pc:spChg chg="mod">
          <ac:chgData name="Kyounghee Min" userId="f681a725-385e-4c4e-be43-fb4c0338532a" providerId="ADAL" clId="{59E41C29-F6B8-7544-A425-92096BF1F574}" dt="2024-01-28T23:57:19.526" v="6"/>
          <ac:spMkLst>
            <pc:docMk/>
            <pc:sldMk cId="1745838275" sldId="257"/>
            <ac:spMk id="59" creationId="{8F2FBA5E-B9F0-08A5-5D32-6A009BEDE5AE}"/>
          </ac:spMkLst>
        </pc:spChg>
        <pc:spChg chg="mod">
          <ac:chgData name="Kyounghee Min" userId="f681a725-385e-4c4e-be43-fb4c0338532a" providerId="ADAL" clId="{59E41C29-F6B8-7544-A425-92096BF1F574}" dt="2024-01-28T23:57:19.526" v="6"/>
          <ac:spMkLst>
            <pc:docMk/>
            <pc:sldMk cId="1745838275" sldId="257"/>
            <ac:spMk id="60" creationId="{5860C85E-6270-84DE-1EA3-93959DD515D6}"/>
          </ac:spMkLst>
        </pc:spChg>
        <pc:spChg chg="mod">
          <ac:chgData name="Kyounghee Min" userId="f681a725-385e-4c4e-be43-fb4c0338532a" providerId="ADAL" clId="{59E41C29-F6B8-7544-A425-92096BF1F574}" dt="2024-01-28T23:57:19.526" v="6"/>
          <ac:spMkLst>
            <pc:docMk/>
            <pc:sldMk cId="1745838275" sldId="257"/>
            <ac:spMk id="62" creationId="{8FCEFF82-ABDF-AE8E-A53F-8E6D3BACC261}"/>
          </ac:spMkLst>
        </pc:spChg>
        <pc:spChg chg="mod">
          <ac:chgData name="Kyounghee Min" userId="f681a725-385e-4c4e-be43-fb4c0338532a" providerId="ADAL" clId="{59E41C29-F6B8-7544-A425-92096BF1F574}" dt="2024-01-28T23:57:19.526" v="6"/>
          <ac:spMkLst>
            <pc:docMk/>
            <pc:sldMk cId="1745838275" sldId="257"/>
            <ac:spMk id="64" creationId="{FBCEDF13-8276-996A-76A5-1AF3606EEE70}"/>
          </ac:spMkLst>
        </pc:spChg>
        <pc:spChg chg="mod">
          <ac:chgData name="Kyounghee Min" userId="f681a725-385e-4c4e-be43-fb4c0338532a" providerId="ADAL" clId="{59E41C29-F6B8-7544-A425-92096BF1F574}" dt="2024-01-28T23:57:19.526" v="6"/>
          <ac:spMkLst>
            <pc:docMk/>
            <pc:sldMk cId="1745838275" sldId="257"/>
            <ac:spMk id="65" creationId="{F8FEA8B1-DE5B-8226-BE72-C52A272E9927}"/>
          </ac:spMkLst>
        </pc:spChg>
        <pc:spChg chg="add mod">
          <ac:chgData name="Kyounghee Min" userId="f681a725-385e-4c4e-be43-fb4c0338532a" providerId="ADAL" clId="{59E41C29-F6B8-7544-A425-92096BF1F574}" dt="2024-01-28T23:57:22.569" v="7" actId="1076"/>
          <ac:spMkLst>
            <pc:docMk/>
            <pc:sldMk cId="1745838275" sldId="257"/>
            <ac:spMk id="66" creationId="{9E22BE92-F501-1D99-0803-40B28478603D}"/>
          </ac:spMkLst>
        </pc:spChg>
        <pc:spChg chg="add mod">
          <ac:chgData name="Kyounghee Min" userId="f681a725-385e-4c4e-be43-fb4c0338532a" providerId="ADAL" clId="{59E41C29-F6B8-7544-A425-92096BF1F574}" dt="2024-01-29T00:01:14.554" v="95" actId="1038"/>
          <ac:spMkLst>
            <pc:docMk/>
            <pc:sldMk cId="1745838275" sldId="257"/>
            <ac:spMk id="67" creationId="{D8B9BCC3-9461-1DB3-9C1B-B98CF634F6A3}"/>
          </ac:spMkLst>
        </pc:spChg>
        <pc:spChg chg="add mod">
          <ac:chgData name="Kyounghee Min" userId="f681a725-385e-4c4e-be43-fb4c0338532a" providerId="ADAL" clId="{59E41C29-F6B8-7544-A425-92096BF1F574}" dt="2024-01-29T00:00:49.943" v="74" actId="1037"/>
          <ac:spMkLst>
            <pc:docMk/>
            <pc:sldMk cId="1745838275" sldId="257"/>
            <ac:spMk id="70" creationId="{4D29493E-BC2D-8F8D-20D2-679A7D80EA32}"/>
          </ac:spMkLst>
        </pc:spChg>
        <pc:spChg chg="add mod">
          <ac:chgData name="Kyounghee Min" userId="f681a725-385e-4c4e-be43-fb4c0338532a" providerId="ADAL" clId="{59E41C29-F6B8-7544-A425-92096BF1F574}" dt="2024-01-29T00:00:49.943" v="74" actId="1037"/>
          <ac:spMkLst>
            <pc:docMk/>
            <pc:sldMk cId="1745838275" sldId="257"/>
            <ac:spMk id="71" creationId="{4490AB32-F5CE-B609-18E5-81A0B8FF5B1D}"/>
          </ac:spMkLst>
        </pc:spChg>
        <pc:spChg chg="add mod">
          <ac:chgData name="Kyounghee Min" userId="f681a725-385e-4c4e-be43-fb4c0338532a" providerId="ADAL" clId="{59E41C29-F6B8-7544-A425-92096BF1F574}" dt="2024-01-29T00:00:49.943" v="74" actId="1037"/>
          <ac:spMkLst>
            <pc:docMk/>
            <pc:sldMk cId="1745838275" sldId="257"/>
            <ac:spMk id="72" creationId="{34C094E6-1C35-4062-AF25-8E2B25C56966}"/>
          </ac:spMkLst>
        </pc:spChg>
        <pc:spChg chg="add mod">
          <ac:chgData name="Kyounghee Min" userId="f681a725-385e-4c4e-be43-fb4c0338532a" providerId="ADAL" clId="{59E41C29-F6B8-7544-A425-92096BF1F574}" dt="2024-01-29T00:00:49.943" v="74" actId="1037"/>
          <ac:spMkLst>
            <pc:docMk/>
            <pc:sldMk cId="1745838275" sldId="257"/>
            <ac:spMk id="73" creationId="{AFEC7722-CB93-B0E7-F225-A468048C66C6}"/>
          </ac:spMkLst>
        </pc:spChg>
        <pc:spChg chg="add mod">
          <ac:chgData name="Kyounghee Min" userId="f681a725-385e-4c4e-be43-fb4c0338532a" providerId="ADAL" clId="{59E41C29-F6B8-7544-A425-92096BF1F574}" dt="2024-01-29T00:00:49.943" v="74" actId="1037"/>
          <ac:spMkLst>
            <pc:docMk/>
            <pc:sldMk cId="1745838275" sldId="257"/>
            <ac:spMk id="74" creationId="{D7B01163-C627-18F9-1996-D86D6C141704}"/>
          </ac:spMkLst>
        </pc:spChg>
        <pc:spChg chg="add mod">
          <ac:chgData name="Kyounghee Min" userId="f681a725-385e-4c4e-be43-fb4c0338532a" providerId="ADAL" clId="{59E41C29-F6B8-7544-A425-92096BF1F574}" dt="2024-01-29T00:00:49.943" v="74" actId="1037"/>
          <ac:spMkLst>
            <pc:docMk/>
            <pc:sldMk cId="1745838275" sldId="257"/>
            <ac:spMk id="75" creationId="{9741BECA-0AB6-61F6-6992-29955D1E229F}"/>
          </ac:spMkLst>
        </pc:spChg>
        <pc:spChg chg="add mod">
          <ac:chgData name="Kyounghee Min" userId="f681a725-385e-4c4e-be43-fb4c0338532a" providerId="ADAL" clId="{59E41C29-F6B8-7544-A425-92096BF1F574}" dt="2024-01-29T00:00:49.943" v="74" actId="1037"/>
          <ac:spMkLst>
            <pc:docMk/>
            <pc:sldMk cId="1745838275" sldId="257"/>
            <ac:spMk id="76" creationId="{DCA0F352-2440-EC85-4042-3E6167A5A56C}"/>
          </ac:spMkLst>
        </pc:spChg>
        <pc:spChg chg="add mod">
          <ac:chgData name="Kyounghee Min" userId="f681a725-385e-4c4e-be43-fb4c0338532a" providerId="ADAL" clId="{59E41C29-F6B8-7544-A425-92096BF1F574}" dt="2024-01-29T00:00:49.943" v="74" actId="1037"/>
          <ac:spMkLst>
            <pc:docMk/>
            <pc:sldMk cId="1745838275" sldId="257"/>
            <ac:spMk id="77" creationId="{80545786-541E-1AA7-9BE1-98F0DD9DF53A}"/>
          </ac:spMkLst>
        </pc:spChg>
        <pc:spChg chg="add mod">
          <ac:chgData name="Kyounghee Min" userId="f681a725-385e-4c4e-be43-fb4c0338532a" providerId="ADAL" clId="{59E41C29-F6B8-7544-A425-92096BF1F574}" dt="2024-01-29T00:00:49.943" v="74" actId="1037"/>
          <ac:spMkLst>
            <pc:docMk/>
            <pc:sldMk cId="1745838275" sldId="257"/>
            <ac:spMk id="78" creationId="{DDA5DB6A-5C84-BB30-ACA7-5EDDA598B019}"/>
          </ac:spMkLst>
        </pc:spChg>
        <pc:spChg chg="add mod">
          <ac:chgData name="Kyounghee Min" userId="f681a725-385e-4c4e-be43-fb4c0338532a" providerId="ADAL" clId="{59E41C29-F6B8-7544-A425-92096BF1F574}" dt="2024-01-29T00:00:49.943" v="74" actId="1037"/>
          <ac:spMkLst>
            <pc:docMk/>
            <pc:sldMk cId="1745838275" sldId="257"/>
            <ac:spMk id="79" creationId="{9EA39196-C58E-BBE8-94BA-B08B7F0C11B0}"/>
          </ac:spMkLst>
        </pc:spChg>
        <pc:spChg chg="add mod">
          <ac:chgData name="Kyounghee Min" userId="f681a725-385e-4c4e-be43-fb4c0338532a" providerId="ADAL" clId="{59E41C29-F6B8-7544-A425-92096BF1F574}" dt="2024-01-29T00:00:06.706" v="55" actId="164"/>
          <ac:spMkLst>
            <pc:docMk/>
            <pc:sldMk cId="1745838275" sldId="257"/>
            <ac:spMk id="81" creationId="{D6984011-A6B6-393A-9CE4-C4509C1785F7}"/>
          </ac:spMkLst>
        </pc:spChg>
        <pc:spChg chg="add mod">
          <ac:chgData name="Kyounghee Min" userId="f681a725-385e-4c4e-be43-fb4c0338532a" providerId="ADAL" clId="{59E41C29-F6B8-7544-A425-92096BF1F574}" dt="2024-01-29T00:01:05.735" v="91" actId="1038"/>
          <ac:spMkLst>
            <pc:docMk/>
            <pc:sldMk cId="1745838275" sldId="257"/>
            <ac:spMk id="82" creationId="{7D38E1AC-CEE9-D17A-546B-2BDC5BC02687}"/>
          </ac:spMkLst>
        </pc:spChg>
        <pc:grpChg chg="add del mod">
          <ac:chgData name="Kyounghee Min" userId="f681a725-385e-4c4e-be43-fb4c0338532a" providerId="ADAL" clId="{59E41C29-F6B8-7544-A425-92096BF1F574}" dt="2024-01-28T23:57:19.183" v="5" actId="478"/>
          <ac:grpSpMkLst>
            <pc:docMk/>
            <pc:sldMk cId="1745838275" sldId="257"/>
            <ac:grpSpMk id="2" creationId="{C4DAB155-41C0-656A-CA80-5A3F21474593}"/>
          </ac:grpSpMkLst>
        </pc:grpChg>
        <pc:grpChg chg="mod">
          <ac:chgData name="Kyounghee Min" userId="f681a725-385e-4c4e-be43-fb4c0338532a" providerId="ADAL" clId="{59E41C29-F6B8-7544-A425-92096BF1F574}" dt="2024-01-28T23:57:09.681" v="3"/>
          <ac:grpSpMkLst>
            <pc:docMk/>
            <pc:sldMk cId="1745838275" sldId="257"/>
            <ac:grpSpMk id="3" creationId="{019053D2-6E36-EC44-6ABD-93321EDCA507}"/>
          </ac:grpSpMkLst>
        </pc:grpChg>
        <pc:grpChg chg="mod">
          <ac:chgData name="Kyounghee Min" userId="f681a725-385e-4c4e-be43-fb4c0338532a" providerId="ADAL" clId="{59E41C29-F6B8-7544-A425-92096BF1F574}" dt="2024-01-28T23:57:09.681" v="3"/>
          <ac:grpSpMkLst>
            <pc:docMk/>
            <pc:sldMk cId="1745838275" sldId="257"/>
            <ac:grpSpMk id="6" creationId="{1C486B13-F5F1-ED5A-7430-C20A40A34A51}"/>
          </ac:grpSpMkLst>
        </pc:grpChg>
        <pc:grpChg chg="mod">
          <ac:chgData name="Kyounghee Min" userId="f681a725-385e-4c4e-be43-fb4c0338532a" providerId="ADAL" clId="{59E41C29-F6B8-7544-A425-92096BF1F574}" dt="2024-01-28T23:57:09.681" v="3"/>
          <ac:grpSpMkLst>
            <pc:docMk/>
            <pc:sldMk cId="1745838275" sldId="257"/>
            <ac:grpSpMk id="16" creationId="{C959EEA6-3FA2-CC73-74E1-56D71F8610A3}"/>
          </ac:grpSpMkLst>
        </pc:grpChg>
        <pc:grpChg chg="mod">
          <ac:chgData name="Kyounghee Min" userId="f681a725-385e-4c4e-be43-fb4c0338532a" providerId="ADAL" clId="{59E41C29-F6B8-7544-A425-92096BF1F574}" dt="2024-01-28T23:57:09.681" v="3"/>
          <ac:grpSpMkLst>
            <pc:docMk/>
            <pc:sldMk cId="1745838275" sldId="257"/>
            <ac:grpSpMk id="28" creationId="{55162963-AE7A-CF69-C05E-AECD7301A922}"/>
          </ac:grpSpMkLst>
        </pc:grpChg>
        <pc:grpChg chg="add mod">
          <ac:chgData name="Kyounghee Min" userId="f681a725-385e-4c4e-be43-fb4c0338532a" providerId="ADAL" clId="{59E41C29-F6B8-7544-A425-92096BF1F574}" dt="2024-01-28T23:57:22.569" v="7" actId="1076"/>
          <ac:grpSpMkLst>
            <pc:docMk/>
            <pc:sldMk cId="1745838275" sldId="257"/>
            <ac:grpSpMk id="42" creationId="{D09BEFCD-4779-76E5-375E-504E07821E83}"/>
          </ac:grpSpMkLst>
        </pc:grpChg>
        <pc:grpChg chg="mod">
          <ac:chgData name="Kyounghee Min" userId="f681a725-385e-4c4e-be43-fb4c0338532a" providerId="ADAL" clId="{59E41C29-F6B8-7544-A425-92096BF1F574}" dt="2024-01-28T23:57:19.526" v="6"/>
          <ac:grpSpMkLst>
            <pc:docMk/>
            <pc:sldMk cId="1745838275" sldId="257"/>
            <ac:grpSpMk id="43" creationId="{A63D54E2-A904-1C84-B6E8-0FD337A16CFE}"/>
          </ac:grpSpMkLst>
        </pc:grpChg>
        <pc:grpChg chg="mod">
          <ac:chgData name="Kyounghee Min" userId="f681a725-385e-4c4e-be43-fb4c0338532a" providerId="ADAL" clId="{59E41C29-F6B8-7544-A425-92096BF1F574}" dt="2024-01-28T23:57:19.526" v="6"/>
          <ac:grpSpMkLst>
            <pc:docMk/>
            <pc:sldMk cId="1745838275" sldId="257"/>
            <ac:grpSpMk id="44" creationId="{8374D0EE-C441-6E19-9E15-C516A417CD1B}"/>
          </ac:grpSpMkLst>
        </pc:grpChg>
        <pc:grpChg chg="mod">
          <ac:chgData name="Kyounghee Min" userId="f681a725-385e-4c4e-be43-fb4c0338532a" providerId="ADAL" clId="{59E41C29-F6B8-7544-A425-92096BF1F574}" dt="2024-01-28T23:57:19.526" v="6"/>
          <ac:grpSpMkLst>
            <pc:docMk/>
            <pc:sldMk cId="1745838275" sldId="257"/>
            <ac:grpSpMk id="45" creationId="{C99BFDFC-D82E-AB1D-9E19-BEFDC3449A4E}"/>
          </ac:grpSpMkLst>
        </pc:grpChg>
        <pc:grpChg chg="mod">
          <ac:chgData name="Kyounghee Min" userId="f681a725-385e-4c4e-be43-fb4c0338532a" providerId="ADAL" clId="{59E41C29-F6B8-7544-A425-92096BF1F574}" dt="2024-01-28T23:57:19.526" v="6"/>
          <ac:grpSpMkLst>
            <pc:docMk/>
            <pc:sldMk cId="1745838275" sldId="257"/>
            <ac:grpSpMk id="52" creationId="{DC0F7381-39FE-91BB-A9F9-9E54C6E34970}"/>
          </ac:grpSpMkLst>
        </pc:grpChg>
        <pc:grpChg chg="add mod">
          <ac:chgData name="Kyounghee Min" userId="f681a725-385e-4c4e-be43-fb4c0338532a" providerId="ADAL" clId="{59E41C29-F6B8-7544-A425-92096BF1F574}" dt="2024-01-29T00:00:06.706" v="55" actId="164"/>
          <ac:grpSpMkLst>
            <pc:docMk/>
            <pc:sldMk cId="1745838275" sldId="257"/>
            <ac:grpSpMk id="80" creationId="{D24A1C52-030F-3B62-EF36-68CA01905C63}"/>
          </ac:grpSpMkLst>
        </pc:grpChg>
        <pc:grpChg chg="add mod">
          <ac:chgData name="Kyounghee Min" userId="f681a725-385e-4c4e-be43-fb4c0338532a" providerId="ADAL" clId="{59E41C29-F6B8-7544-A425-92096BF1F574}" dt="2024-01-29T00:01:14.554" v="95" actId="1038"/>
          <ac:grpSpMkLst>
            <pc:docMk/>
            <pc:sldMk cId="1745838275" sldId="257"/>
            <ac:grpSpMk id="83" creationId="{D5EC9275-6457-6C06-AD93-ADE53538429D}"/>
          </ac:grpSpMkLst>
        </pc:grpChg>
        <pc:picChg chg="mod">
          <ac:chgData name="Kyounghee Min" userId="f681a725-385e-4c4e-be43-fb4c0338532a" providerId="ADAL" clId="{59E41C29-F6B8-7544-A425-92096BF1F574}" dt="2024-01-29T00:01:14.554" v="95" actId="1038"/>
          <ac:picMkLst>
            <pc:docMk/>
            <pc:sldMk cId="1745838275" sldId="257"/>
            <ac:picMk id="4" creationId="{76ED8BA3-DC7A-FAE1-1E19-0F68A71B3015}"/>
          </ac:picMkLst>
        </pc:picChg>
        <pc:picChg chg="mod">
          <ac:chgData name="Kyounghee Min" userId="f681a725-385e-4c4e-be43-fb4c0338532a" providerId="ADAL" clId="{59E41C29-F6B8-7544-A425-92096BF1F574}" dt="2024-01-28T23:57:09.681" v="3"/>
          <ac:picMkLst>
            <pc:docMk/>
            <pc:sldMk cId="1745838275" sldId="257"/>
            <ac:picMk id="29" creationId="{056E3835-CEC7-F5DF-8C30-7A251D8EBBB8}"/>
          </ac:picMkLst>
        </pc:picChg>
        <pc:picChg chg="mod">
          <ac:chgData name="Kyounghee Min" userId="f681a725-385e-4c4e-be43-fb4c0338532a" providerId="ADAL" clId="{59E41C29-F6B8-7544-A425-92096BF1F574}" dt="2024-01-28T23:57:09.681" v="3"/>
          <ac:picMkLst>
            <pc:docMk/>
            <pc:sldMk cId="1745838275" sldId="257"/>
            <ac:picMk id="39" creationId="{193C8CD2-3922-48C6-DF54-6A1903BB03F3}"/>
          </ac:picMkLst>
        </pc:picChg>
        <pc:picChg chg="mod">
          <ac:chgData name="Kyounghee Min" userId="f681a725-385e-4c4e-be43-fb4c0338532a" providerId="ADAL" clId="{59E41C29-F6B8-7544-A425-92096BF1F574}" dt="2024-01-28T23:57:19.526" v="6"/>
          <ac:picMkLst>
            <pc:docMk/>
            <pc:sldMk cId="1745838275" sldId="257"/>
            <ac:picMk id="53" creationId="{45822162-603C-159D-937F-9F755DA63842}"/>
          </ac:picMkLst>
        </pc:picChg>
        <pc:picChg chg="mod">
          <ac:chgData name="Kyounghee Min" userId="f681a725-385e-4c4e-be43-fb4c0338532a" providerId="ADAL" clId="{59E41C29-F6B8-7544-A425-92096BF1F574}" dt="2024-01-28T23:57:19.526" v="6"/>
          <ac:picMkLst>
            <pc:docMk/>
            <pc:sldMk cId="1745838275" sldId="257"/>
            <ac:picMk id="63" creationId="{82DC40EB-DAFB-3EB9-E0E1-79E13AD4C2E2}"/>
          </ac:picMkLst>
        </pc:picChg>
        <pc:picChg chg="add mod modCrop">
          <ac:chgData name="Kyounghee Min" userId="f681a725-385e-4c4e-be43-fb4c0338532a" providerId="ADAL" clId="{59E41C29-F6B8-7544-A425-92096BF1F574}" dt="2024-01-29T00:00:29.441" v="62" actId="732"/>
          <ac:picMkLst>
            <pc:docMk/>
            <pc:sldMk cId="1745838275" sldId="257"/>
            <ac:picMk id="69" creationId="{F6B7A079-1ABE-60C2-9E8B-56AC6E972C1F}"/>
          </ac:picMkLst>
        </pc:picChg>
        <pc:cxnChg chg="mod">
          <ac:chgData name="Kyounghee Min" userId="f681a725-385e-4c4e-be43-fb4c0338532a" providerId="ADAL" clId="{59E41C29-F6B8-7544-A425-92096BF1F574}" dt="2024-01-28T23:57:09.681" v="3"/>
          <ac:cxnSpMkLst>
            <pc:docMk/>
            <pc:sldMk cId="1745838275" sldId="257"/>
            <ac:cxnSpMk id="22" creationId="{2FCCF01A-4BC4-A8FE-193F-668D22998AC9}"/>
          </ac:cxnSpMkLst>
        </pc:cxnChg>
        <pc:cxnChg chg="mod">
          <ac:chgData name="Kyounghee Min" userId="f681a725-385e-4c4e-be43-fb4c0338532a" providerId="ADAL" clId="{59E41C29-F6B8-7544-A425-92096BF1F574}" dt="2024-01-28T23:57:09.681" v="3"/>
          <ac:cxnSpMkLst>
            <pc:docMk/>
            <pc:sldMk cId="1745838275" sldId="257"/>
            <ac:cxnSpMk id="23" creationId="{4E85F452-F9BD-66C7-BFD8-92D8C357593D}"/>
          </ac:cxnSpMkLst>
        </pc:cxnChg>
        <pc:cxnChg chg="mod">
          <ac:chgData name="Kyounghee Min" userId="f681a725-385e-4c4e-be43-fb4c0338532a" providerId="ADAL" clId="{59E41C29-F6B8-7544-A425-92096BF1F574}" dt="2024-01-28T23:57:09.681" v="3"/>
          <ac:cxnSpMkLst>
            <pc:docMk/>
            <pc:sldMk cId="1745838275" sldId="257"/>
            <ac:cxnSpMk id="24" creationId="{423DFB57-2A66-3B30-EEE5-87873408527A}"/>
          </ac:cxnSpMkLst>
        </pc:cxnChg>
        <pc:cxnChg chg="mod">
          <ac:chgData name="Kyounghee Min" userId="f681a725-385e-4c4e-be43-fb4c0338532a" providerId="ADAL" clId="{59E41C29-F6B8-7544-A425-92096BF1F574}" dt="2024-01-28T23:57:09.681" v="3"/>
          <ac:cxnSpMkLst>
            <pc:docMk/>
            <pc:sldMk cId="1745838275" sldId="257"/>
            <ac:cxnSpMk id="25" creationId="{EF7B5FCF-98D7-15AB-5863-C8EBF4763891}"/>
          </ac:cxnSpMkLst>
        </pc:cxnChg>
        <pc:cxnChg chg="mod">
          <ac:chgData name="Kyounghee Min" userId="f681a725-385e-4c4e-be43-fb4c0338532a" providerId="ADAL" clId="{59E41C29-F6B8-7544-A425-92096BF1F574}" dt="2024-01-28T23:57:09.681" v="3"/>
          <ac:cxnSpMkLst>
            <pc:docMk/>
            <pc:sldMk cId="1745838275" sldId="257"/>
            <ac:cxnSpMk id="26" creationId="{EB3E0CDA-7F43-9C12-0AEC-F8A03B7A662D}"/>
          </ac:cxnSpMkLst>
        </pc:cxnChg>
        <pc:cxnChg chg="mod">
          <ac:chgData name="Kyounghee Min" userId="f681a725-385e-4c4e-be43-fb4c0338532a" providerId="ADAL" clId="{59E41C29-F6B8-7544-A425-92096BF1F574}" dt="2024-01-28T23:57:09.681" v="3"/>
          <ac:cxnSpMkLst>
            <pc:docMk/>
            <pc:sldMk cId="1745838275" sldId="257"/>
            <ac:cxnSpMk id="27" creationId="{B4939039-AC70-8729-F99A-8690EC73178E}"/>
          </ac:cxnSpMkLst>
        </pc:cxnChg>
        <pc:cxnChg chg="mod">
          <ac:chgData name="Kyounghee Min" userId="f681a725-385e-4c4e-be43-fb4c0338532a" providerId="ADAL" clId="{59E41C29-F6B8-7544-A425-92096BF1F574}" dt="2024-01-28T23:57:09.681" v="3"/>
          <ac:cxnSpMkLst>
            <pc:docMk/>
            <pc:sldMk cId="1745838275" sldId="257"/>
            <ac:cxnSpMk id="37" creationId="{09582966-D0CF-C2C6-AF23-600650B9E661}"/>
          </ac:cxnSpMkLst>
        </pc:cxnChg>
        <pc:cxnChg chg="mod">
          <ac:chgData name="Kyounghee Min" userId="f681a725-385e-4c4e-be43-fb4c0338532a" providerId="ADAL" clId="{59E41C29-F6B8-7544-A425-92096BF1F574}" dt="2024-01-28T23:57:19.526" v="6"/>
          <ac:cxnSpMkLst>
            <pc:docMk/>
            <pc:sldMk cId="1745838275" sldId="257"/>
            <ac:cxnSpMk id="46" creationId="{71B711BE-7825-1F82-4765-4F6D137F51D4}"/>
          </ac:cxnSpMkLst>
        </pc:cxnChg>
        <pc:cxnChg chg="mod">
          <ac:chgData name="Kyounghee Min" userId="f681a725-385e-4c4e-be43-fb4c0338532a" providerId="ADAL" clId="{59E41C29-F6B8-7544-A425-92096BF1F574}" dt="2024-01-28T23:57:19.526" v="6"/>
          <ac:cxnSpMkLst>
            <pc:docMk/>
            <pc:sldMk cId="1745838275" sldId="257"/>
            <ac:cxnSpMk id="47" creationId="{F8904CC3-E401-E061-C28C-1D117D9D9C0C}"/>
          </ac:cxnSpMkLst>
        </pc:cxnChg>
        <pc:cxnChg chg="mod">
          <ac:chgData name="Kyounghee Min" userId="f681a725-385e-4c4e-be43-fb4c0338532a" providerId="ADAL" clId="{59E41C29-F6B8-7544-A425-92096BF1F574}" dt="2024-01-28T23:57:19.526" v="6"/>
          <ac:cxnSpMkLst>
            <pc:docMk/>
            <pc:sldMk cId="1745838275" sldId="257"/>
            <ac:cxnSpMk id="48" creationId="{0AF344CA-C852-6DB5-162A-A79FF838F36D}"/>
          </ac:cxnSpMkLst>
        </pc:cxnChg>
        <pc:cxnChg chg="mod">
          <ac:chgData name="Kyounghee Min" userId="f681a725-385e-4c4e-be43-fb4c0338532a" providerId="ADAL" clId="{59E41C29-F6B8-7544-A425-92096BF1F574}" dt="2024-01-28T23:57:19.526" v="6"/>
          <ac:cxnSpMkLst>
            <pc:docMk/>
            <pc:sldMk cId="1745838275" sldId="257"/>
            <ac:cxnSpMk id="49" creationId="{33762FED-C389-625B-ACA3-EBD6C74CBB63}"/>
          </ac:cxnSpMkLst>
        </pc:cxnChg>
        <pc:cxnChg chg="mod">
          <ac:chgData name="Kyounghee Min" userId="f681a725-385e-4c4e-be43-fb4c0338532a" providerId="ADAL" clId="{59E41C29-F6B8-7544-A425-92096BF1F574}" dt="2024-01-28T23:57:19.526" v="6"/>
          <ac:cxnSpMkLst>
            <pc:docMk/>
            <pc:sldMk cId="1745838275" sldId="257"/>
            <ac:cxnSpMk id="50" creationId="{56B16F38-7C75-B45F-1628-121F404EB959}"/>
          </ac:cxnSpMkLst>
        </pc:cxnChg>
        <pc:cxnChg chg="mod">
          <ac:chgData name="Kyounghee Min" userId="f681a725-385e-4c4e-be43-fb4c0338532a" providerId="ADAL" clId="{59E41C29-F6B8-7544-A425-92096BF1F574}" dt="2024-01-28T23:57:19.526" v="6"/>
          <ac:cxnSpMkLst>
            <pc:docMk/>
            <pc:sldMk cId="1745838275" sldId="257"/>
            <ac:cxnSpMk id="51" creationId="{6FE4391D-0C05-66F4-22A6-E1A9DC1F599A}"/>
          </ac:cxnSpMkLst>
        </pc:cxnChg>
        <pc:cxnChg chg="mod">
          <ac:chgData name="Kyounghee Min" userId="f681a725-385e-4c4e-be43-fb4c0338532a" providerId="ADAL" clId="{59E41C29-F6B8-7544-A425-92096BF1F574}" dt="2024-01-28T23:57:19.526" v="6"/>
          <ac:cxnSpMkLst>
            <pc:docMk/>
            <pc:sldMk cId="1745838275" sldId="257"/>
            <ac:cxnSpMk id="61" creationId="{E871146A-B112-636E-2917-7A1F0E962570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7C47A5-0A4D-2221-A6E0-FA2555FF4C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0294C78-1941-3B4E-F9EA-EF4B213EDD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8D24F6-8526-F1DF-2F38-729CE01085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2F472-07F8-AF4B-84F8-56A0395F8BC3}" type="datetimeFigureOut">
              <a:rPr lang="en-US" smtClean="0"/>
              <a:t>2/2/24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8DD796-1F10-CD18-A58D-956E9810B2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E864F-3961-3979-B946-FD1D59D35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E3D47-949C-A940-9A60-0CD414DF2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8238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266EA5-5504-358A-95C3-D5C345569D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0DD310-CCD0-981E-B864-F848A73111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EE7B70-C541-5A06-D483-F9AC1F1B70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2F472-07F8-AF4B-84F8-56A0395F8BC3}" type="datetimeFigureOut">
              <a:rPr lang="en-US" smtClean="0"/>
              <a:t>2/2/24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1140E7-26A5-EA09-6634-4EC4EC8EFB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6D9A63-8895-6389-753E-E37EBD0720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E3D47-949C-A940-9A60-0CD414DF2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522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F00A97E-2E1B-7BCE-E9B4-FC20CB1E398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44CF5C-399F-ED97-76BF-6DC911F15D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20D700-A952-2035-D9C4-920B8D8B60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2F472-07F8-AF4B-84F8-56A0395F8BC3}" type="datetimeFigureOut">
              <a:rPr lang="en-US" smtClean="0"/>
              <a:t>2/2/24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C406F0-F87B-4686-79B2-879D221275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2C1661-BC2D-5B2C-AD30-BDB40C5ED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E3D47-949C-A940-9A60-0CD414DF2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311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2F511B-5B6F-AC1F-7164-F6C6CFD775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E03D9F-B4A8-D6DB-37ED-0A5C2B755C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0F9D6B-0F3B-9DB9-C038-9A6E4D059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2F472-07F8-AF4B-84F8-56A0395F8BC3}" type="datetimeFigureOut">
              <a:rPr lang="en-US" smtClean="0"/>
              <a:t>2/2/24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2EF418-FBC1-EF18-964E-F87BF2D6A2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1610FB-FB52-0FD7-F777-C07F5D549A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E3D47-949C-A940-9A60-0CD414DF2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4879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D9F1FE-546D-2615-01EB-D1526A74F3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87BBE8-0F6A-29AB-973E-FD13F237AC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3641E6-A264-040F-E63E-320859A2BF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2F472-07F8-AF4B-84F8-56A0395F8BC3}" type="datetimeFigureOut">
              <a:rPr lang="en-US" smtClean="0"/>
              <a:t>2/2/24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00C90B-B403-9411-D8AA-4EDF823C35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A463BD-F3F6-D939-547C-43673BB51C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E3D47-949C-A940-9A60-0CD414DF2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731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D169DB-BED1-2828-1E20-92A009D58E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1930FB-0C46-F4B0-E510-27DDEBEDDD0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150E90-551E-349D-0F80-994E24BDFB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CE7C82-4C41-9DEA-AA91-6E51618908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2F472-07F8-AF4B-84F8-56A0395F8BC3}" type="datetimeFigureOut">
              <a:rPr lang="en-US" smtClean="0"/>
              <a:t>2/2/24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873B05-676C-D03E-D893-D1C1CF774D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D7F7DF-3BD0-CDF6-E6DD-915A8211EE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E3D47-949C-A940-9A60-0CD414DF2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058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C6CC2-A09F-8E42-3C5E-CECBD0D01B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E59747-0D4E-798E-1124-1D88B64ABB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20F17D-B41C-3B21-C01F-C4523A2891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A4AD567-F825-4F80-8BBC-1AFDB1E756E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B8CA8AE-05F8-A97F-95B2-3FBD770AFDA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57156C6-2515-D557-2B2C-E5A2691987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2F472-07F8-AF4B-84F8-56A0395F8BC3}" type="datetimeFigureOut">
              <a:rPr lang="en-US" smtClean="0"/>
              <a:t>2/2/24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26C2729-4CA8-5782-5D10-977BDD669A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6702EC-514E-A36C-D22A-B81EA5C7B4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E3D47-949C-A940-9A60-0CD414DF2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3792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E8E4F8-D3F0-63E7-BA17-23C0121846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2A8931D-39A5-77D1-32AF-A862801CBB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2F472-07F8-AF4B-84F8-56A0395F8BC3}" type="datetimeFigureOut">
              <a:rPr lang="en-US" smtClean="0"/>
              <a:t>2/2/24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46E07FA-A461-93C4-CDC2-88BA326C94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1F3AA2-B6E9-4948-2129-47EF46C0B6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E3D47-949C-A940-9A60-0CD414DF2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0030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BC83CF6-2724-CB0F-02A3-340BB4FACF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2F472-07F8-AF4B-84F8-56A0395F8BC3}" type="datetimeFigureOut">
              <a:rPr lang="en-US" smtClean="0"/>
              <a:t>2/2/24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949EE2C-028B-F674-62C6-5E074B1F83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8EC4BC-C40C-EF47-901B-E0BE668A09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E3D47-949C-A940-9A60-0CD414DF2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5397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192A38-2615-5A87-4C19-A07C6B2970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AE597D-8CA8-02DB-1409-1C217D8792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99C72DD-ABEB-8B2C-0696-B134225097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50BC5A-1789-B9EE-08A9-E30FFD7821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2F472-07F8-AF4B-84F8-56A0395F8BC3}" type="datetimeFigureOut">
              <a:rPr lang="en-US" smtClean="0"/>
              <a:t>2/2/24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003268-1999-1A0E-E872-1B6B85DCB2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2377D7-45BF-8C8C-ABBE-0783069574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E3D47-949C-A940-9A60-0CD414DF2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624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1060FC-1D8D-549C-9250-D148EA696A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5872BD4-F525-3C49-4D23-9FEEBCFAFFB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A3ABBE-0F7C-6D6B-ACED-CD5FD79B9C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6A2B3E-3A3F-96A8-2A1A-67EF1B5D89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2F472-07F8-AF4B-84F8-56A0395F8BC3}" type="datetimeFigureOut">
              <a:rPr lang="en-US" smtClean="0"/>
              <a:t>2/2/24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8DF157-613E-BBBE-F7AF-E3BF64A557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F062EE-AF11-3648-22EE-D86D1BDF7F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E3D47-949C-A940-9A60-0CD414DF2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4233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E7EDBCC-5624-7E4D-121D-EEEA9FE169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5C6715-1959-C2B5-1000-261A51159B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FE28FA-692E-62FA-5EEE-A3A46C3466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22F472-07F8-AF4B-84F8-56A0395F8BC3}" type="datetimeFigureOut">
              <a:rPr lang="en-US" smtClean="0"/>
              <a:t>2/2/24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6DF6F6-E01E-81FD-2058-8591E46CEF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8E09F6-AADF-4897-1C0D-DFEB31E1C4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0E3D47-949C-A940-9A60-0CD414DF2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904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8" descr="A close-up of a white rectangular object&#10;&#10;Description automatically generated">
            <a:extLst>
              <a:ext uri="{FF2B5EF4-FFF2-40B4-BE49-F238E27FC236}">
                <a16:creationId xmlns:a16="http://schemas.microsoft.com/office/drawing/2014/main" id="{76ED8BA3-DC7A-FAE1-1E19-0F68A71B301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3113" t="21948" r="16785" b="16393"/>
          <a:stretch/>
        </p:blipFill>
        <p:spPr>
          <a:xfrm>
            <a:off x="401546" y="2760482"/>
            <a:ext cx="5263979" cy="3447535"/>
          </a:xfr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DF8BCD8-561B-15E3-2E43-4A47FD9FEC1A}"/>
              </a:ext>
            </a:extLst>
          </p:cNvPr>
          <p:cNvSpPr txBox="1"/>
          <p:nvPr/>
        </p:nvSpPr>
        <p:spPr>
          <a:xfrm>
            <a:off x="-5042" y="2641485"/>
            <a:ext cx="1289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250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2A24404-7729-30AB-8A56-006B3AE57C4D}"/>
              </a:ext>
            </a:extLst>
          </p:cNvPr>
          <p:cNvSpPr txBox="1"/>
          <p:nvPr/>
        </p:nvSpPr>
        <p:spPr>
          <a:xfrm>
            <a:off x="-5042" y="2826151"/>
            <a:ext cx="1289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150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A7B652C-3F89-09D3-63B9-4077DD9021D9}"/>
              </a:ext>
            </a:extLst>
          </p:cNvPr>
          <p:cNvSpPr txBox="1"/>
          <p:nvPr/>
        </p:nvSpPr>
        <p:spPr>
          <a:xfrm>
            <a:off x="-5043" y="3045469"/>
            <a:ext cx="1289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100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B227127-7D1F-7680-091F-95FF9E4C56E5}"/>
              </a:ext>
            </a:extLst>
          </p:cNvPr>
          <p:cNvSpPr txBox="1"/>
          <p:nvPr/>
        </p:nvSpPr>
        <p:spPr>
          <a:xfrm>
            <a:off x="38287" y="3283877"/>
            <a:ext cx="1289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75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9C6FFBA-1525-EEEF-FCB5-128538A1ECCA}"/>
              </a:ext>
            </a:extLst>
          </p:cNvPr>
          <p:cNvSpPr txBox="1"/>
          <p:nvPr/>
        </p:nvSpPr>
        <p:spPr>
          <a:xfrm>
            <a:off x="38287" y="3696540"/>
            <a:ext cx="1289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5DF0680-902F-3C02-D50E-6A8AC3EB05D0}"/>
              </a:ext>
            </a:extLst>
          </p:cNvPr>
          <p:cNvSpPr txBox="1"/>
          <p:nvPr/>
        </p:nvSpPr>
        <p:spPr>
          <a:xfrm>
            <a:off x="38287" y="4067644"/>
            <a:ext cx="1289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37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941FD39-95B6-36DE-5EA2-30A8205A94B0}"/>
              </a:ext>
            </a:extLst>
          </p:cNvPr>
          <p:cNvSpPr txBox="1"/>
          <p:nvPr/>
        </p:nvSpPr>
        <p:spPr>
          <a:xfrm>
            <a:off x="38287" y="4653326"/>
            <a:ext cx="1289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25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D03E0C4-7836-994E-07DC-B29A5B597B0B}"/>
              </a:ext>
            </a:extLst>
          </p:cNvPr>
          <p:cNvSpPr txBox="1"/>
          <p:nvPr/>
        </p:nvSpPr>
        <p:spPr>
          <a:xfrm>
            <a:off x="38286" y="4891734"/>
            <a:ext cx="1289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20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E67DB50-5AA3-7612-F1D9-A5DF357E3A1F}"/>
              </a:ext>
            </a:extLst>
          </p:cNvPr>
          <p:cNvSpPr txBox="1"/>
          <p:nvPr/>
        </p:nvSpPr>
        <p:spPr>
          <a:xfrm>
            <a:off x="38285" y="5327272"/>
            <a:ext cx="1289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15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407A792-3349-986F-D88B-7F33EBF35056}"/>
              </a:ext>
            </a:extLst>
          </p:cNvPr>
          <p:cNvSpPr txBox="1"/>
          <p:nvPr/>
        </p:nvSpPr>
        <p:spPr>
          <a:xfrm>
            <a:off x="38285" y="5665434"/>
            <a:ext cx="1289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5360C1A-C92E-B6EF-18A6-1E0D5E555EFD}"/>
              </a:ext>
            </a:extLst>
          </p:cNvPr>
          <p:cNvSpPr txBox="1"/>
          <p:nvPr/>
        </p:nvSpPr>
        <p:spPr>
          <a:xfrm>
            <a:off x="5602443" y="2760482"/>
            <a:ext cx="1289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COL1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94525DB-673E-238A-FEBF-299FE0C3322B}"/>
              </a:ext>
            </a:extLst>
          </p:cNvPr>
          <p:cNvSpPr txBox="1"/>
          <p:nvPr/>
        </p:nvSpPr>
        <p:spPr>
          <a:xfrm>
            <a:off x="5602442" y="5397505"/>
            <a:ext cx="1289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IL1β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980E146-D66D-08EF-76DB-8432546BDEA7}"/>
              </a:ext>
            </a:extLst>
          </p:cNvPr>
          <p:cNvSpPr txBox="1"/>
          <p:nvPr/>
        </p:nvSpPr>
        <p:spPr>
          <a:xfrm>
            <a:off x="5633984" y="3579630"/>
            <a:ext cx="1289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AMPK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6074323-60CB-0064-4509-5D393AFEB7DD}"/>
              </a:ext>
            </a:extLst>
          </p:cNvPr>
          <p:cNvSpPr txBox="1"/>
          <p:nvPr/>
        </p:nvSpPr>
        <p:spPr>
          <a:xfrm>
            <a:off x="5633984" y="3818355"/>
            <a:ext cx="1289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bg1">
                    <a:lumMod val="65000"/>
                  </a:schemeClr>
                </a:solidFill>
              </a:rPr>
              <a:t>aSMA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C24C193-0208-2451-55F8-3D30349509DB}"/>
              </a:ext>
            </a:extLst>
          </p:cNvPr>
          <p:cNvSpPr txBox="1"/>
          <p:nvPr/>
        </p:nvSpPr>
        <p:spPr>
          <a:xfrm>
            <a:off x="5602441" y="4426412"/>
            <a:ext cx="1289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MCP1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D09BEFCD-4779-76E5-375E-504E07821E83}"/>
              </a:ext>
            </a:extLst>
          </p:cNvPr>
          <p:cNvGrpSpPr/>
          <p:nvPr/>
        </p:nvGrpSpPr>
        <p:grpSpPr>
          <a:xfrm>
            <a:off x="4091707" y="631150"/>
            <a:ext cx="4240584" cy="1232503"/>
            <a:chOff x="26981" y="2709759"/>
            <a:chExt cx="3860007" cy="1232503"/>
          </a:xfrm>
        </p:grpSpPr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A63D54E2-A904-1C84-B6E8-0FD337A16CFE}"/>
                </a:ext>
              </a:extLst>
            </p:cNvPr>
            <p:cNvGrpSpPr/>
            <p:nvPr/>
          </p:nvGrpSpPr>
          <p:grpSpPr>
            <a:xfrm>
              <a:off x="26981" y="2709759"/>
              <a:ext cx="3860007" cy="1224772"/>
              <a:chOff x="1963847" y="4886862"/>
              <a:chExt cx="5155727" cy="1224772"/>
            </a:xfrm>
          </p:grpSpPr>
          <p:grpSp>
            <p:nvGrpSpPr>
              <p:cNvPr id="52" name="Group 51">
                <a:extLst>
                  <a:ext uri="{FF2B5EF4-FFF2-40B4-BE49-F238E27FC236}">
                    <a16:creationId xmlns:a16="http://schemas.microsoft.com/office/drawing/2014/main" id="{DC0F7381-39FE-91BB-A9F9-9E54C6E34970}"/>
                  </a:ext>
                </a:extLst>
              </p:cNvPr>
              <p:cNvGrpSpPr/>
              <p:nvPr/>
            </p:nvGrpSpPr>
            <p:grpSpPr>
              <a:xfrm>
                <a:off x="1963847" y="4886862"/>
                <a:ext cx="5155727" cy="1224772"/>
                <a:chOff x="1470224" y="4357597"/>
                <a:chExt cx="4967195" cy="1139186"/>
              </a:xfrm>
            </p:grpSpPr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000DB5FE-1A4A-071B-A01B-F0B982C69B70}"/>
                    </a:ext>
                  </a:extLst>
                </p:cNvPr>
                <p:cNvSpPr txBox="1"/>
                <p:nvPr/>
              </p:nvSpPr>
              <p:spPr>
                <a:xfrm>
                  <a:off x="1556720" y="4895375"/>
                  <a:ext cx="811094" cy="27195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3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COL1</a:t>
                  </a:r>
                </a:p>
              </p:txBody>
            </p:sp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id="{DB00510B-50FE-654F-FA41-76E805D4041F}"/>
                    </a:ext>
                  </a:extLst>
                </p:cNvPr>
                <p:cNvSpPr txBox="1"/>
                <p:nvPr/>
              </p:nvSpPr>
              <p:spPr>
                <a:xfrm>
                  <a:off x="2541734" y="4608414"/>
                  <a:ext cx="357277" cy="27195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3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0</a:t>
                  </a:r>
                </a:p>
              </p:txBody>
            </p:sp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5E306BA8-BE6C-8E2B-C201-28F4CF2E4DC2}"/>
                    </a:ext>
                  </a:extLst>
                </p:cNvPr>
                <p:cNvSpPr txBox="1"/>
                <p:nvPr/>
              </p:nvSpPr>
              <p:spPr>
                <a:xfrm>
                  <a:off x="2925731" y="4604817"/>
                  <a:ext cx="536742" cy="27195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3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2.5</a:t>
                  </a:r>
                </a:p>
              </p:txBody>
            </p:sp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E10CBCBC-AB8A-4C86-02A6-82805D9EA31D}"/>
                    </a:ext>
                  </a:extLst>
                </p:cNvPr>
                <p:cNvSpPr txBox="1"/>
                <p:nvPr/>
              </p:nvSpPr>
              <p:spPr>
                <a:xfrm>
                  <a:off x="3529670" y="4607661"/>
                  <a:ext cx="357277" cy="27195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3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5</a:t>
                  </a:r>
                </a:p>
              </p:txBody>
            </p:sp>
            <p:sp>
              <p:nvSpPr>
                <p:cNvPr id="58" name="TextBox 57">
                  <a:extLst>
                    <a:ext uri="{FF2B5EF4-FFF2-40B4-BE49-F238E27FC236}">
                      <a16:creationId xmlns:a16="http://schemas.microsoft.com/office/drawing/2014/main" id="{1DF164F3-5D2E-7E73-D3A6-39F10647D33C}"/>
                    </a:ext>
                  </a:extLst>
                </p:cNvPr>
                <p:cNvSpPr txBox="1"/>
                <p:nvPr/>
              </p:nvSpPr>
              <p:spPr>
                <a:xfrm>
                  <a:off x="3941915" y="4606099"/>
                  <a:ext cx="476919" cy="27195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3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10</a:t>
                  </a:r>
                </a:p>
              </p:txBody>
            </p:sp>
            <p:sp>
              <p:nvSpPr>
                <p:cNvPr id="59" name="TextBox 58">
                  <a:extLst>
                    <a:ext uri="{FF2B5EF4-FFF2-40B4-BE49-F238E27FC236}">
                      <a16:creationId xmlns:a16="http://schemas.microsoft.com/office/drawing/2014/main" id="{8F2FBA5E-B9F0-08A5-5D32-6A009BEDE5AE}"/>
                    </a:ext>
                  </a:extLst>
                </p:cNvPr>
                <p:cNvSpPr txBox="1"/>
                <p:nvPr/>
              </p:nvSpPr>
              <p:spPr>
                <a:xfrm>
                  <a:off x="4430197" y="4606235"/>
                  <a:ext cx="476919" cy="27195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3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20</a:t>
                  </a:r>
                </a:p>
              </p:txBody>
            </p:sp>
            <p:sp>
              <p:nvSpPr>
                <p:cNvPr id="60" name="TextBox 59">
                  <a:extLst>
                    <a:ext uri="{FF2B5EF4-FFF2-40B4-BE49-F238E27FC236}">
                      <a16:creationId xmlns:a16="http://schemas.microsoft.com/office/drawing/2014/main" id="{5860C85E-6270-84DE-1EA3-93959DD515D6}"/>
                    </a:ext>
                  </a:extLst>
                </p:cNvPr>
                <p:cNvSpPr txBox="1"/>
                <p:nvPr/>
              </p:nvSpPr>
              <p:spPr>
                <a:xfrm>
                  <a:off x="5215072" y="4402677"/>
                  <a:ext cx="1222347" cy="4580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3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TGF-β1</a:t>
                  </a:r>
                </a:p>
                <a:p>
                  <a:pPr algn="ctr"/>
                  <a:r>
                    <a:rPr lang="en-US" sz="13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(10ng/ml)</a:t>
                  </a:r>
                </a:p>
              </p:txBody>
            </p:sp>
            <p:cxnSp>
              <p:nvCxnSpPr>
                <p:cNvPr id="61" name="Straight Connector 60">
                  <a:extLst>
                    <a:ext uri="{FF2B5EF4-FFF2-40B4-BE49-F238E27FC236}">
                      <a16:creationId xmlns:a16="http://schemas.microsoft.com/office/drawing/2014/main" id="{E871146A-B112-636E-2917-7A1F0E96257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524189" y="4625569"/>
                  <a:ext cx="283545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2" name="TextBox 61">
                  <a:extLst>
                    <a:ext uri="{FF2B5EF4-FFF2-40B4-BE49-F238E27FC236}">
                      <a16:creationId xmlns:a16="http://schemas.microsoft.com/office/drawing/2014/main" id="{8FCEFF82-ABDF-AE8E-A53F-8E6D3BACC261}"/>
                    </a:ext>
                  </a:extLst>
                </p:cNvPr>
                <p:cNvSpPr txBox="1"/>
                <p:nvPr/>
              </p:nvSpPr>
              <p:spPr>
                <a:xfrm>
                  <a:off x="2737490" y="4357597"/>
                  <a:ext cx="2618166" cy="27195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300" b="1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NaLac</a:t>
                  </a:r>
                  <a:r>
                    <a:rPr lang="en-US" sz="13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(mM)</a:t>
                  </a:r>
                </a:p>
              </p:txBody>
            </p:sp>
            <p:pic>
              <p:nvPicPr>
                <p:cNvPr id="63" name="Picture 62">
                  <a:extLst>
                    <a:ext uri="{FF2B5EF4-FFF2-40B4-BE49-F238E27FC236}">
                      <a16:creationId xmlns:a16="http://schemas.microsoft.com/office/drawing/2014/main" id="{82DC40EB-DAFB-3EB9-E0E1-79E13AD4C2E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7592" t="20784" r="15186" b="70314"/>
                <a:stretch/>
              </p:blipFill>
              <p:spPr>
                <a:xfrm>
                  <a:off x="2402461" y="4881439"/>
                  <a:ext cx="3608269" cy="320001"/>
                </a:xfrm>
                <a:prstGeom prst="rect">
                  <a:avLst/>
                </a:prstGeom>
                <a:ln w="19050">
                  <a:solidFill>
                    <a:schemeClr val="tx1"/>
                  </a:solidFill>
                </a:ln>
              </p:spPr>
            </p:pic>
            <p:sp>
              <p:nvSpPr>
                <p:cNvPr id="64" name="TextBox 63">
                  <a:extLst>
                    <a:ext uri="{FF2B5EF4-FFF2-40B4-BE49-F238E27FC236}">
                      <a16:creationId xmlns:a16="http://schemas.microsoft.com/office/drawing/2014/main" id="{FBCEDF13-8276-996A-76A5-1AF3606EEE70}"/>
                    </a:ext>
                  </a:extLst>
                </p:cNvPr>
                <p:cNvSpPr txBox="1"/>
                <p:nvPr/>
              </p:nvSpPr>
              <p:spPr>
                <a:xfrm>
                  <a:off x="4926875" y="4612158"/>
                  <a:ext cx="594382" cy="27195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3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40</a:t>
                  </a:r>
                </a:p>
              </p:txBody>
            </p:sp>
            <p:sp>
              <p:nvSpPr>
                <p:cNvPr id="65" name="TextBox 64">
                  <a:extLst>
                    <a:ext uri="{FF2B5EF4-FFF2-40B4-BE49-F238E27FC236}">
                      <a16:creationId xmlns:a16="http://schemas.microsoft.com/office/drawing/2014/main" id="{F8FEA8B1-DE5B-8226-BE72-C52A272E9927}"/>
                    </a:ext>
                  </a:extLst>
                </p:cNvPr>
                <p:cNvSpPr txBox="1"/>
                <p:nvPr/>
              </p:nvSpPr>
              <p:spPr>
                <a:xfrm>
                  <a:off x="1470224" y="5224827"/>
                  <a:ext cx="916297" cy="27195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3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HSP90</a:t>
                  </a:r>
                </a:p>
              </p:txBody>
            </p:sp>
          </p:grpSp>
          <p:pic>
            <p:nvPicPr>
              <p:cNvPr id="53" name="Picture 52">
                <a:extLst>
                  <a:ext uri="{FF2B5EF4-FFF2-40B4-BE49-F238E27FC236}">
                    <a16:creationId xmlns:a16="http://schemas.microsoft.com/office/drawing/2014/main" id="{45822162-603C-159D-937F-9F755DA6384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035" t="35908" r="16339" b="57100"/>
              <a:stretch/>
            </p:blipFill>
            <p:spPr>
              <a:xfrm>
                <a:off x="2924234" y="5809551"/>
                <a:ext cx="3745221" cy="294946"/>
              </a:xfrm>
              <a:prstGeom prst="rect">
                <a:avLst/>
              </a:prstGeom>
              <a:ln w="19050">
                <a:solidFill>
                  <a:schemeClr val="tx1"/>
                </a:solidFill>
              </a:ln>
            </p:spPr>
          </p:pic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8374D0EE-C441-6E19-9E15-C516A417CD1B}"/>
                </a:ext>
              </a:extLst>
            </p:cNvPr>
            <p:cNvGrpSpPr/>
            <p:nvPr/>
          </p:nvGrpSpPr>
          <p:grpSpPr>
            <a:xfrm>
              <a:off x="1190275" y="3254687"/>
              <a:ext cx="1883827" cy="687575"/>
              <a:chOff x="1190275" y="3254687"/>
              <a:chExt cx="1883827" cy="687575"/>
            </a:xfrm>
          </p:grpSpPr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C99BFDFC-D82E-AB1D-9E19-BEFDC3449A4E}"/>
                  </a:ext>
                </a:extLst>
              </p:cNvPr>
              <p:cNvGrpSpPr/>
              <p:nvPr/>
            </p:nvGrpSpPr>
            <p:grpSpPr>
              <a:xfrm>
                <a:off x="1190275" y="3254687"/>
                <a:ext cx="1495321" cy="687575"/>
                <a:chOff x="1844129" y="5422058"/>
                <a:chExt cx="3490833" cy="690798"/>
              </a:xfrm>
            </p:grpSpPr>
            <p:cxnSp>
              <p:nvCxnSpPr>
                <p:cNvPr id="47" name="Straight Connector 46">
                  <a:extLst>
                    <a:ext uri="{FF2B5EF4-FFF2-40B4-BE49-F238E27FC236}">
                      <a16:creationId xmlns:a16="http://schemas.microsoft.com/office/drawing/2014/main" id="{F8904CC3-E401-E061-C28C-1D117D9D9C0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499429" y="5422058"/>
                  <a:ext cx="0" cy="690797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47">
                  <a:extLst>
                    <a:ext uri="{FF2B5EF4-FFF2-40B4-BE49-F238E27FC236}">
                      <a16:creationId xmlns:a16="http://schemas.microsoft.com/office/drawing/2014/main" id="{0AF344CA-C852-6DB5-162A-A79FF838F36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334962" y="5435914"/>
                  <a:ext cx="0" cy="676942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Straight Connector 48">
                  <a:extLst>
                    <a:ext uri="{FF2B5EF4-FFF2-40B4-BE49-F238E27FC236}">
                      <a16:creationId xmlns:a16="http://schemas.microsoft.com/office/drawing/2014/main" id="{33762FED-C389-625B-ACA3-EBD6C74CBB6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716106" y="5442798"/>
                  <a:ext cx="0" cy="670057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Connector 49">
                  <a:extLst>
                    <a:ext uri="{FF2B5EF4-FFF2-40B4-BE49-F238E27FC236}">
                      <a16:creationId xmlns:a16="http://schemas.microsoft.com/office/drawing/2014/main" id="{56B16F38-7C75-B45F-1628-121F404EB95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579490" y="5428942"/>
                  <a:ext cx="0" cy="683913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Connector 50">
                  <a:extLst>
                    <a:ext uri="{FF2B5EF4-FFF2-40B4-BE49-F238E27FC236}">
                      <a16:creationId xmlns:a16="http://schemas.microsoft.com/office/drawing/2014/main" id="{6FE4391D-0C05-66F4-22A6-E1A9DC1F599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844129" y="5435914"/>
                  <a:ext cx="0" cy="676941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71B711BE-7825-1F82-4765-4F6D137F51D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074102" y="3268479"/>
                <a:ext cx="0" cy="673783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9E22BE92-F501-1D99-0803-40B28478603D}"/>
              </a:ext>
            </a:extLst>
          </p:cNvPr>
          <p:cNvSpPr txBox="1"/>
          <p:nvPr/>
        </p:nvSpPr>
        <p:spPr>
          <a:xfrm>
            <a:off x="4268180" y="451500"/>
            <a:ext cx="28657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D8B9BCC3-9461-1DB3-9C1B-B98CF634F6A3}"/>
              </a:ext>
            </a:extLst>
          </p:cNvPr>
          <p:cNvSpPr/>
          <p:nvPr/>
        </p:nvSpPr>
        <p:spPr>
          <a:xfrm>
            <a:off x="821677" y="2745615"/>
            <a:ext cx="4843848" cy="449868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id="{D5EC9275-6457-6C06-AD93-ADE53538429D}"/>
              </a:ext>
            </a:extLst>
          </p:cNvPr>
          <p:cNvGrpSpPr/>
          <p:nvPr/>
        </p:nvGrpSpPr>
        <p:grpSpPr>
          <a:xfrm>
            <a:off x="6345380" y="2138745"/>
            <a:ext cx="6369359" cy="4298867"/>
            <a:chOff x="6568081" y="2014647"/>
            <a:chExt cx="6745015" cy="4552407"/>
          </a:xfrm>
        </p:grpSpPr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D24A1C52-030F-3B62-EF36-68CA01905C63}"/>
                </a:ext>
              </a:extLst>
            </p:cNvPr>
            <p:cNvGrpSpPr/>
            <p:nvPr/>
          </p:nvGrpSpPr>
          <p:grpSpPr>
            <a:xfrm>
              <a:off x="6568081" y="2014647"/>
              <a:ext cx="5539854" cy="4552407"/>
              <a:chOff x="6800937" y="2038398"/>
              <a:chExt cx="5866176" cy="4820563"/>
            </a:xfrm>
          </p:grpSpPr>
          <p:pic>
            <p:nvPicPr>
              <p:cNvPr id="69" name="Picture 68" descr="A close-up of a paper&#10;&#10;Description automatically generated">
                <a:extLst>
                  <a:ext uri="{FF2B5EF4-FFF2-40B4-BE49-F238E27FC236}">
                    <a16:creationId xmlns:a16="http://schemas.microsoft.com/office/drawing/2014/main" id="{F6B7A079-1ABE-60C2-9E8B-56AC6E972C1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14933" t="13224" r="15795" b="4157"/>
              <a:stretch/>
            </p:blipFill>
            <p:spPr>
              <a:xfrm>
                <a:off x="7235432" y="2038398"/>
                <a:ext cx="5431681" cy="4820563"/>
              </a:xfrm>
              <a:prstGeom prst="rect">
                <a:avLst/>
              </a:prstGeom>
            </p:spPr>
          </p:pic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4D29493E-BC2D-8F8D-20D2-679A7D80EA32}"/>
                  </a:ext>
                </a:extLst>
              </p:cNvPr>
              <p:cNvSpPr txBox="1"/>
              <p:nvPr/>
            </p:nvSpPr>
            <p:spPr>
              <a:xfrm>
                <a:off x="6800938" y="2808722"/>
                <a:ext cx="128967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250</a:t>
                </a:r>
              </a:p>
            </p:txBody>
          </p:sp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4490AB32-F5CE-B609-18E5-81A0B8FF5B1D}"/>
                  </a:ext>
                </a:extLst>
              </p:cNvPr>
              <p:cNvSpPr txBox="1"/>
              <p:nvPr/>
            </p:nvSpPr>
            <p:spPr>
              <a:xfrm>
                <a:off x="6800938" y="2993388"/>
                <a:ext cx="128967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150</a:t>
                </a:r>
              </a:p>
            </p:txBody>
          </p:sp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34C094E6-1C35-4062-AF25-8E2B25C56966}"/>
                  </a:ext>
                </a:extLst>
              </p:cNvPr>
              <p:cNvSpPr txBox="1"/>
              <p:nvPr/>
            </p:nvSpPr>
            <p:spPr>
              <a:xfrm>
                <a:off x="6800937" y="3212706"/>
                <a:ext cx="128967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100</a:t>
                </a:r>
              </a:p>
            </p:txBody>
          </p:sp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AFEC7722-CB93-B0E7-F225-A468048C66C6}"/>
                  </a:ext>
                </a:extLst>
              </p:cNvPr>
              <p:cNvSpPr txBox="1"/>
              <p:nvPr/>
            </p:nvSpPr>
            <p:spPr>
              <a:xfrm>
                <a:off x="6844267" y="3451114"/>
                <a:ext cx="128967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75</a:t>
                </a:r>
              </a:p>
            </p:txBody>
          </p:sp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D7B01163-C627-18F9-1996-D86D6C141704}"/>
                  </a:ext>
                </a:extLst>
              </p:cNvPr>
              <p:cNvSpPr txBox="1"/>
              <p:nvPr/>
            </p:nvSpPr>
            <p:spPr>
              <a:xfrm>
                <a:off x="6844267" y="3863777"/>
                <a:ext cx="128967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50</a:t>
                </a:r>
              </a:p>
            </p:txBody>
          </p:sp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9741BECA-0AB6-61F6-6992-29955D1E229F}"/>
                  </a:ext>
                </a:extLst>
              </p:cNvPr>
              <p:cNvSpPr txBox="1"/>
              <p:nvPr/>
            </p:nvSpPr>
            <p:spPr>
              <a:xfrm>
                <a:off x="6844267" y="4234881"/>
                <a:ext cx="128967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37</a:t>
                </a:r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DCA0F352-2440-EC85-4042-3E6167A5A56C}"/>
                  </a:ext>
                </a:extLst>
              </p:cNvPr>
              <p:cNvSpPr txBox="1"/>
              <p:nvPr/>
            </p:nvSpPr>
            <p:spPr>
              <a:xfrm>
                <a:off x="6844267" y="4820563"/>
                <a:ext cx="128967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25</a:t>
                </a:r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80545786-541E-1AA7-9BE1-98F0DD9DF53A}"/>
                  </a:ext>
                </a:extLst>
              </p:cNvPr>
              <p:cNvSpPr txBox="1"/>
              <p:nvPr/>
            </p:nvSpPr>
            <p:spPr>
              <a:xfrm>
                <a:off x="6844266" y="5058971"/>
                <a:ext cx="128967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20</a:t>
                </a: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DDA5DB6A-5C84-BB30-ACA7-5EDDA598B019}"/>
                  </a:ext>
                </a:extLst>
              </p:cNvPr>
              <p:cNvSpPr txBox="1"/>
              <p:nvPr/>
            </p:nvSpPr>
            <p:spPr>
              <a:xfrm>
                <a:off x="6844265" y="5494509"/>
                <a:ext cx="128967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15</a:t>
                </a:r>
              </a:p>
            </p:txBody>
          </p:sp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9EA39196-C58E-BBE8-94BA-B08B7F0C11B0}"/>
                  </a:ext>
                </a:extLst>
              </p:cNvPr>
              <p:cNvSpPr txBox="1"/>
              <p:nvPr/>
            </p:nvSpPr>
            <p:spPr>
              <a:xfrm>
                <a:off x="6844265" y="5832671"/>
                <a:ext cx="128967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10</a:t>
                </a:r>
              </a:p>
            </p:txBody>
          </p:sp>
        </p:grp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D6984011-A6B6-393A-9CE4-C4509C1785F7}"/>
                </a:ext>
              </a:extLst>
            </p:cNvPr>
            <p:cNvSpPr/>
            <p:nvPr/>
          </p:nvSpPr>
          <p:spPr>
            <a:xfrm>
              <a:off x="7288751" y="3254468"/>
              <a:ext cx="4718279" cy="44986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7D38E1AC-CEE9-D17A-546B-2BDC5BC02687}"/>
                </a:ext>
              </a:extLst>
            </p:cNvPr>
            <p:cNvSpPr txBox="1"/>
            <p:nvPr/>
          </p:nvSpPr>
          <p:spPr>
            <a:xfrm>
              <a:off x="12023424" y="3282337"/>
              <a:ext cx="12896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HSP90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458382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45</Words>
  <Application>Microsoft Macintosh PowerPoint</Application>
  <PresentationFormat>Widescreen</PresentationFormat>
  <Paragraphs>38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Min, Kyounghee</dc:creator>
  <cp:lastModifiedBy>Min, Kyounghee</cp:lastModifiedBy>
  <cp:revision>1</cp:revision>
  <dcterms:created xsi:type="dcterms:W3CDTF">2024-01-24T04:55:53Z</dcterms:created>
  <dcterms:modified xsi:type="dcterms:W3CDTF">2024-02-03T03:21:08Z</dcterms:modified>
</cp:coreProperties>
</file>